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187C-FA62-44BA-82AD-5AC2218D6592}" type="datetimeFigureOut">
              <a:rPr lang="en-US" smtClean="0"/>
              <a:t>02/14/2017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8A64-5A12-4B71-BE53-A1428191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3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187C-FA62-44BA-82AD-5AC2218D6592}" type="datetimeFigureOut">
              <a:rPr lang="en-US" smtClean="0"/>
              <a:t>02/14/2017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8A64-5A12-4B71-BE53-A1428191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9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187C-FA62-44BA-82AD-5AC2218D6592}" type="datetimeFigureOut">
              <a:rPr lang="en-US" smtClean="0"/>
              <a:t>02/14/2017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8A64-5A12-4B71-BE53-A1428191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1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187C-FA62-44BA-82AD-5AC2218D6592}" type="datetimeFigureOut">
              <a:rPr lang="en-US" smtClean="0"/>
              <a:t>02/14/2017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8A64-5A12-4B71-BE53-A1428191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8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187C-FA62-44BA-82AD-5AC2218D6592}" type="datetimeFigureOut">
              <a:rPr lang="en-US" smtClean="0"/>
              <a:t>02/14/2017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8A64-5A12-4B71-BE53-A1428191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3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187C-FA62-44BA-82AD-5AC2218D6592}" type="datetimeFigureOut">
              <a:rPr lang="en-US" smtClean="0"/>
              <a:t>02/14/2017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8A64-5A12-4B71-BE53-A1428191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7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187C-FA62-44BA-82AD-5AC2218D6592}" type="datetimeFigureOut">
              <a:rPr lang="en-US" smtClean="0"/>
              <a:t>02/14/2017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8A64-5A12-4B71-BE53-A1428191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5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187C-FA62-44BA-82AD-5AC2218D6592}" type="datetimeFigureOut">
              <a:rPr lang="en-US" smtClean="0"/>
              <a:t>02/14/2017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8A64-5A12-4B71-BE53-A1428191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3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187C-FA62-44BA-82AD-5AC2218D6592}" type="datetimeFigureOut">
              <a:rPr lang="en-US" smtClean="0"/>
              <a:t>02/14/2017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8A64-5A12-4B71-BE53-A1428191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187C-FA62-44BA-82AD-5AC2218D6592}" type="datetimeFigureOut">
              <a:rPr lang="en-US" smtClean="0"/>
              <a:t>02/14/2017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8A64-5A12-4B71-BE53-A1428191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0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187C-FA62-44BA-82AD-5AC2218D6592}" type="datetimeFigureOut">
              <a:rPr lang="en-US" smtClean="0"/>
              <a:t>02/14/2017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8A64-5A12-4B71-BE53-A1428191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A187C-FA62-44BA-82AD-5AC2218D6592}" type="datetimeFigureOut">
              <a:rPr lang="en-US" smtClean="0"/>
              <a:t>02/14/2017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88A64-5A12-4B71-BE53-A1428191C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7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58874"/>
          </a:xfrm>
        </p:spPr>
        <p:txBody>
          <a:bodyPr>
            <a:normAutofit fontScale="90000"/>
          </a:bodyPr>
          <a:lstStyle/>
          <a:p>
            <a:r>
              <a:rPr lang="en-US" sz="1400" dirty="0">
                <a:latin typeface="Sprint Sans Medium" panose="020B0603030202060203" pitchFamily="34" charset="0"/>
              </a:rPr>
              <a:t>KCGA Volunteer Fundraiser @ Hendrick Toyota</a:t>
            </a:r>
            <a:r>
              <a:rPr lang="en-US" sz="1100" dirty="0">
                <a:latin typeface="Sprint Sans Medium" panose="020B0603030202060203" pitchFamily="34" charset="0"/>
              </a:rPr>
              <a:t/>
            </a:r>
            <a:br>
              <a:rPr lang="en-US" sz="1100" dirty="0">
                <a:latin typeface="Sprint Sans Medium" panose="020B0603030202060203" pitchFamily="34" charset="0"/>
              </a:rPr>
            </a:br>
            <a:r>
              <a:rPr lang="en-US" sz="1100" dirty="0">
                <a:latin typeface="Sprint Sans Medium" panose="020B0603030202060203" pitchFamily="34" charset="0"/>
              </a:rPr>
              <a:t>VOLUNTEER SIGN-UP SHEET</a:t>
            </a:r>
            <a:br>
              <a:rPr lang="en-US" sz="1100" dirty="0">
                <a:latin typeface="Sprint Sans Medium" panose="020B0603030202060203" pitchFamily="34" charset="0"/>
              </a:rPr>
            </a:br>
            <a:r>
              <a:rPr lang="en-US" sz="1100" dirty="0">
                <a:latin typeface="Sprint Sans Medium" panose="020B0603030202060203" pitchFamily="34" charset="0"/>
              </a:rPr>
              <a:t/>
            </a:r>
            <a:br>
              <a:rPr lang="en-US" sz="1100" dirty="0">
                <a:latin typeface="Sprint Sans Medium" panose="020B0603030202060203" pitchFamily="34" charset="0"/>
              </a:rPr>
            </a:br>
            <a:r>
              <a:rPr lang="en-US" sz="1100" dirty="0">
                <a:latin typeface="Sprint Sans Medium" panose="020B0603030202060203" pitchFamily="34" charset="0"/>
              </a:rPr>
              <a:t>GA and Gam-Anon Members welcome to participate!  Need a total of 3-4 volunteers per date, any mix of GA and Gam-Anon is fine.  (We are tracking volunteers separately so we can split funds with Gam-Anon based on participation.)</a:t>
            </a:r>
            <a:br>
              <a:rPr lang="en-US" sz="1100" dirty="0">
                <a:latin typeface="Sprint Sans Medium" panose="020B0603030202060203" pitchFamily="34" charset="0"/>
              </a:rPr>
            </a:br>
            <a:r>
              <a:rPr lang="en-US" sz="1100" dirty="0">
                <a:latin typeface="Sprint Sans Medium" panose="020B0603030202060203" pitchFamily="34" charset="0"/>
              </a:rPr>
              <a:t/>
            </a:r>
            <a:br>
              <a:rPr lang="en-US" sz="1100" dirty="0">
                <a:latin typeface="Sprint Sans Medium" panose="020B0603030202060203" pitchFamily="34" charset="0"/>
              </a:rPr>
            </a:br>
            <a:r>
              <a:rPr lang="en-US" sz="1100" dirty="0">
                <a:latin typeface="Sprint Sans Medium" panose="020B0603030202060203" pitchFamily="34" charset="0"/>
              </a:rPr>
              <a:t/>
            </a:r>
            <a:br>
              <a:rPr lang="en-US" sz="1100" dirty="0">
                <a:latin typeface="Sprint Sans Medium" panose="020B0603030202060203" pitchFamily="34" charset="0"/>
              </a:rPr>
            </a:br>
            <a:r>
              <a:rPr lang="en-US" sz="1100" dirty="0">
                <a:latin typeface="Sprint Sans Medium" panose="020B0603030202060203" pitchFamily="34" charset="0"/>
              </a:rPr>
              <a:t>Area Meetings:  Please use this sheet to capture volunteers from your meetings and email to </a:t>
            </a:r>
            <a:r>
              <a:rPr lang="en-US" sz="1100" dirty="0" smtClean="0">
                <a:solidFill>
                  <a:srgbClr val="FF0000"/>
                </a:solidFill>
                <a:latin typeface="Sprint Sans Medium" panose="020B0603030202060203" pitchFamily="34" charset="0"/>
              </a:rPr>
              <a:t>(Fundraising Chair Name) </a:t>
            </a:r>
            <a:r>
              <a:rPr lang="en-US" sz="1100" dirty="0" smtClean="0">
                <a:latin typeface="Sprint Sans Medium" panose="020B0603030202060203" pitchFamily="34" charset="0"/>
              </a:rPr>
              <a:t>at </a:t>
            </a:r>
            <a:r>
              <a:rPr lang="en-US" sz="1100" dirty="0" smtClean="0">
                <a:solidFill>
                  <a:srgbClr val="FF0000"/>
                </a:solidFill>
                <a:latin typeface="Sprint Sans Medium" panose="020B0603030202060203" pitchFamily="34" charset="0"/>
              </a:rPr>
              <a:t>(Email Address)</a:t>
            </a:r>
            <a:r>
              <a:rPr lang="en-US" sz="1100" dirty="0" smtClean="0">
                <a:latin typeface="Sprint Sans Medium" panose="020B0603030202060203" pitchFamily="34" charset="0"/>
              </a:rPr>
              <a:t>. </a:t>
            </a:r>
            <a:endParaRPr lang="en-US" sz="1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706033"/>
              </p:ext>
            </p:extLst>
          </p:nvPr>
        </p:nvGraphicFramePr>
        <p:xfrm>
          <a:off x="628650" y="1839362"/>
          <a:ext cx="7581285" cy="4866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70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70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3423">
                <a:tc>
                  <a:txBody>
                    <a:bodyPr/>
                    <a:lstStyle/>
                    <a:p>
                      <a:r>
                        <a:rPr lang="en-US" sz="14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GA Volunteers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Gam-Anon Volunteers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1805"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solidFill>
                            <a:srgbClr val="FF0000"/>
                          </a:solidFill>
                        </a:rPr>
                        <a:t>(Date)</a:t>
                      </a:r>
                      <a:endParaRPr lang="en-US" sz="1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0202">
                <a:tc>
                  <a:txBody>
                    <a:bodyPr/>
                    <a:lstStyle/>
                    <a:p>
                      <a:r>
                        <a:rPr lang="en-US" sz="1200" i="1" smtClean="0">
                          <a:solidFill>
                            <a:srgbClr val="FF0000"/>
                          </a:solidFill>
                        </a:rPr>
                        <a:t>(Date)</a:t>
                      </a:r>
                      <a:endParaRPr lang="en-US" sz="1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0202">
                <a:tc>
                  <a:txBody>
                    <a:bodyPr/>
                    <a:lstStyle/>
                    <a:p>
                      <a:r>
                        <a:rPr lang="en-US" sz="1200" i="1" smtClean="0">
                          <a:solidFill>
                            <a:srgbClr val="FF0000"/>
                          </a:solidFill>
                        </a:rPr>
                        <a:t>(Date)</a:t>
                      </a:r>
                      <a:endParaRPr lang="en-US" sz="1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0202">
                <a:tc>
                  <a:txBody>
                    <a:bodyPr/>
                    <a:lstStyle/>
                    <a:p>
                      <a:r>
                        <a:rPr lang="en-US" sz="1200" i="1" smtClean="0">
                          <a:solidFill>
                            <a:srgbClr val="FF0000"/>
                          </a:solidFill>
                        </a:rPr>
                        <a:t>(Date)</a:t>
                      </a:r>
                      <a:endParaRPr lang="en-US" sz="1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0202">
                <a:tc>
                  <a:txBody>
                    <a:bodyPr/>
                    <a:lstStyle/>
                    <a:p>
                      <a:r>
                        <a:rPr lang="en-US" sz="1200" i="1" smtClean="0">
                          <a:solidFill>
                            <a:srgbClr val="FF0000"/>
                          </a:solidFill>
                        </a:rPr>
                        <a:t>(Date)</a:t>
                      </a:r>
                      <a:endParaRPr lang="en-US" sz="1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0202"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solidFill>
                            <a:srgbClr val="FF0000"/>
                          </a:solidFill>
                        </a:rPr>
                        <a:t>(Date)</a:t>
                      </a:r>
                      <a:endParaRPr lang="en-US" sz="1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245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Sprint Sans Medium</vt:lpstr>
      <vt:lpstr>Office Theme</vt:lpstr>
      <vt:lpstr>KCGA Volunteer Fundraiser @ Hendrick Toyota VOLUNTEER SIGN-UP SHEET  GA and Gam-Anon Members welcome to participate!  Need a total of 3-4 volunteers per date, any mix of GA and Gam-Anon is fine.  (We are tracking volunteers separately so we can split funds with Gam-Anon based on participation.)   Area Meetings:  Please use this sheet to capture volunteers from your meetings and email to (Fundraising Chair Name) at (Email Address).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KCGA Volunteer Fundraiser @ Hendrick Toyota VOLUNTEER SIGN-UP SHEET  GA and Gam-Anon Members welcome to participate!  Need a total of 3-4 volunteers per date, any mix of GA and Gam-Anon is fine.  (We are tracking volunteers separately so we can split funds with Gam-Anon based on participation.)   Area Meetings:  Please use this sheet to capture volunteers from your meetings and email to Sarah C. at scoy1977@gmail.com.  I will publish an updated sheet each week with open opportunities.</dc:title>
  <dc:creator>Sarah</dc:creator>
  <cp:lastModifiedBy>Coy, Sarah [DEV]</cp:lastModifiedBy>
  <cp:revision>6</cp:revision>
  <dcterms:created xsi:type="dcterms:W3CDTF">2016-05-28T14:20:22Z</dcterms:created>
  <dcterms:modified xsi:type="dcterms:W3CDTF">2017-02-14T16:22:04Z</dcterms:modified>
</cp:coreProperties>
</file>